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0" r:id="rId4"/>
    <p:sldId id="273" r:id="rId5"/>
    <p:sldId id="258" r:id="rId6"/>
    <p:sldId id="274" r:id="rId7"/>
    <p:sldId id="263" r:id="rId8"/>
    <p:sldId id="275" r:id="rId9"/>
    <p:sldId id="261" r:id="rId10"/>
    <p:sldId id="27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 ‏‏‏‏‎ ‎" initials="M‏‎" lastIdx="1" clrIdx="0">
    <p:extLst>
      <p:ext uri="{19B8F6BF-5375-455C-9EA6-DF929625EA0E}">
        <p15:presenceInfo xmlns:p15="http://schemas.microsoft.com/office/powerpoint/2012/main" userId="0839a8fc1bb39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9973"/>
    <a:srgbClr val="B5A28B"/>
    <a:srgbClr val="C5B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7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8D22-5024-462B-93E2-C69C5B20C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4CAAC-2719-4CED-99D2-D5E48C643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E3DE5-0D8B-4975-AC18-2CC2DBB8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2FCA7-5851-4151-B28A-879CDCF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94EA-83BD-44AF-963D-993FEF44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9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1378-94BF-47C1-81D3-B72CD913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8167C-ED19-429A-944A-1D383F672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05F2D-7940-4AD3-8424-4F8DB154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3C880-E188-48C3-BF2B-C9CDA2A2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F0D73-C11C-402C-974E-927CBCEA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0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D49287-8ABA-45F0-B679-F271D6E56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1B416-0255-481A-B0A1-3F64724EF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0DB11-C1C3-48C8-9751-FC0FCA1B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7A4AC-3BA8-46E1-8D49-08445D58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F6137-15EC-4F4F-8BA3-1C6D7407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0BF2-B4F1-43B0-85F2-EDD0C21B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6AB8-8599-415B-8FA3-C317D33F2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92820-83D0-440E-96EB-14D897E3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67E9-549B-4D5D-8203-19672CF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8BD35-82A0-4FDC-9974-4834C115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BEF4-2B10-4FBB-B11D-B88301EB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4FBC5-F84C-4F67-8CE1-466B04C3E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8B38E-AD88-4FDE-8C91-81D2824B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30C0F-A90A-44BA-A87A-2434F533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E9E40-12E9-44AB-AFC0-CFB9A1C9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1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6231-C1B0-47FD-831F-43F1A3C5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31265-F7DA-458E-B64B-86B90CAFE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02610-B69B-4D8C-9796-01996E6A4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99F76-EA8B-4CCD-A612-CB08CCF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88E4E-E179-45C2-9ABE-0A9D6CB3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15BB7-2A8F-4699-A9CA-7707834C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2624-CB40-4AFB-97D8-89D63A9A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A5777-09BF-4967-A06D-795AE1C6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BD567-55F5-4781-8387-C27CE67AF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E3BEC-E1E1-4CC8-8164-6588A1E25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7043F-5B9B-4A0F-A6B6-698363B4F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D39422-9093-4096-9324-3223127C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F3312-0156-45A7-9195-41D46A2A8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14163-D337-4753-B525-5FF9D014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9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B736-FFE1-4FF5-A05F-2229101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2588E-872A-40D4-88E6-BACDB2FB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EDFAE-EC66-482B-AA93-608FE559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2308C-D751-4EC9-AA24-F4DAFB3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6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306F7-F1B7-4BCF-9A77-B91B7E20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A7404-48A0-4A78-8EE9-6716111F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96209-288F-4AD3-8356-71CBACA7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0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74B8-9C40-4C3C-BA9F-882B3DDDA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F7F7-F3A3-448B-B5C7-BCFEEB49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ED5BF-F8C1-4B81-B58B-06A94C687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EF867-81E5-4C58-B773-37BF102E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F1C0D-106E-496D-93F7-9FB325C1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F4EF3-A1C4-4F6E-9D75-49428904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8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68C3-F69D-43C3-B1AE-59081136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B8AA6D-008A-45FC-9394-93FE4E8BC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B9E08-DCD2-444B-A5C2-C89789842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64985-BCC4-4393-8CE9-1F802BAD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480F4-0921-4FFC-AC11-CDD8E3F8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ED918-8489-4B47-A734-7BCE2F248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6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A219A-792D-400E-AC50-9D07BD63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EC7B1-61AE-434E-A152-03F5CE8ED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D2054-935B-4DAA-AAA4-2EF3305CD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07AFD-5936-486D-BE48-5F31BC0E771C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C9107-CEBB-4911-B191-C4733CC71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12AEE-86DE-4A04-9B2A-B84B2F2BA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3A342-DD65-428D-A618-7DE6B7B3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3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1F2C-BE65-48B0-BFD4-5C164531F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73F99-F3DC-4D7A-A574-0410A2D567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8E55F9-C88F-404D-BDD6-4EA44D207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" r="44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A813A-4CD7-4C9D-BC41-D36A5EF6DB03}"/>
              </a:ext>
            </a:extLst>
          </p:cNvPr>
          <p:cNvSpPr txBox="1"/>
          <p:nvPr/>
        </p:nvSpPr>
        <p:spPr>
          <a:xfrm>
            <a:off x="4737900" y="2644169"/>
            <a:ext cx="1828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9600" b="1" kern="1200" dirty="0">
                <a:solidFill>
                  <a:srgbClr val="FFFFFF"/>
                </a:solidFill>
                <a:effectLst>
                  <a:innerShdw blurRad="63500" dist="50800" dir="18900000">
                    <a:srgbClr val="000000">
                      <a:alpha val="50000"/>
                    </a:srgbClr>
                  </a:innerShdw>
                </a:effectLst>
                <a:latin typeface="SF Pro Display"/>
                <a:ea typeface="SF Pro Display"/>
                <a:cs typeface="SF Pro Display"/>
              </a:rPr>
              <a:t>OS</a:t>
            </a:r>
            <a:endParaRPr lang="en-US" sz="96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F6EBB-59F4-4940-A3E9-5A95569AE972}"/>
              </a:ext>
            </a:extLst>
          </p:cNvPr>
          <p:cNvSpPr txBox="1"/>
          <p:nvPr/>
        </p:nvSpPr>
        <p:spPr>
          <a:xfrm>
            <a:off x="3611805" y="4060587"/>
            <a:ext cx="408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natural disaster prediction -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technologica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1162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10ACD315-CD83-4AAB-AD41-7A4D72DC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" r="43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B318F-3E98-F5C2-5E94-8DA02877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40" y="449937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39DC-977B-438D-7658-87B085B6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445" y="2486835"/>
            <a:ext cx="2407699" cy="546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About Us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3F4164-F16A-AA18-B6ED-CC65B2D854D8}"/>
              </a:ext>
            </a:extLst>
          </p:cNvPr>
          <p:cNvSpPr txBox="1">
            <a:spLocks/>
          </p:cNvSpPr>
          <p:nvPr/>
        </p:nvSpPr>
        <p:spPr>
          <a:xfrm>
            <a:off x="7720452" y="3113952"/>
            <a:ext cx="2317847" cy="594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Our Idea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B73DC8-7047-37BE-448B-AA7A1A236085}"/>
              </a:ext>
            </a:extLst>
          </p:cNvPr>
          <p:cNvSpPr txBox="1">
            <a:spLocks/>
          </p:cNvSpPr>
          <p:nvPr/>
        </p:nvSpPr>
        <p:spPr>
          <a:xfrm>
            <a:off x="6663530" y="3709671"/>
            <a:ext cx="3153579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Business Plan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0E6C7C-8B75-C9FC-C89C-9EFCF5EF6A95}"/>
              </a:ext>
            </a:extLst>
          </p:cNvPr>
          <p:cNvSpPr txBox="1">
            <a:spLocks/>
          </p:cNvSpPr>
          <p:nvPr/>
        </p:nvSpPr>
        <p:spPr>
          <a:xfrm>
            <a:off x="6542837" y="4305775"/>
            <a:ext cx="3495462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Technologies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802C17-B614-A773-DA68-B00D0729A9B5}"/>
              </a:ext>
            </a:extLst>
          </p:cNvPr>
          <p:cNvSpPr txBox="1">
            <a:spLocks/>
          </p:cNvSpPr>
          <p:nvPr/>
        </p:nvSpPr>
        <p:spPr>
          <a:xfrm>
            <a:off x="8281555" y="4886493"/>
            <a:ext cx="1522067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A52A75A-C29C-4BE0-9886-315EF1FB3D65}"/>
              </a:ext>
            </a:extLst>
          </p:cNvPr>
          <p:cNvSpPr txBox="1">
            <a:spLocks/>
          </p:cNvSpPr>
          <p:nvPr/>
        </p:nvSpPr>
        <p:spPr>
          <a:xfrm>
            <a:off x="5573350" y="378212"/>
            <a:ext cx="6385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Contents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53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F59C-F6AB-4C39-8471-6FE6E625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F323-93A9-4F17-AEDF-FD7D1F5C7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F0BB3-15BD-4E0A-A851-4B7DDC8C0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3B6B3-78CE-4CA0-969F-29F33161BC29}"/>
              </a:ext>
            </a:extLst>
          </p:cNvPr>
          <p:cNvSpPr txBox="1"/>
          <p:nvPr/>
        </p:nvSpPr>
        <p:spPr>
          <a:xfrm>
            <a:off x="2434059" y="2274838"/>
            <a:ext cx="7323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7200" b="1" kern="1200" dirty="0">
                <a:solidFill>
                  <a:srgbClr val="FFFFFF"/>
                </a:solidFill>
                <a:effectLst>
                  <a:innerShdw blurRad="63500" dist="50800" dir="18900000">
                    <a:srgbClr val="000000">
                      <a:alpha val="50000"/>
                    </a:srgbClr>
                  </a:innerShdw>
                </a:effectLst>
                <a:latin typeface="SF Pro Display"/>
                <a:ea typeface="SF Pro Display"/>
                <a:cs typeface="SF Pro Display"/>
              </a:rPr>
              <a:t>Now let’s check out a quick demo</a:t>
            </a:r>
          </a:p>
        </p:txBody>
      </p:sp>
    </p:spTree>
    <p:extLst>
      <p:ext uri="{BB962C8B-B14F-4D97-AF65-F5344CB8AC3E}">
        <p14:creationId xmlns:p14="http://schemas.microsoft.com/office/powerpoint/2010/main" val="299363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10ACD315-CD83-4AAB-AD41-7A4D72DC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" r="43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B318F-3E98-F5C2-5E94-8DA02877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40" y="449937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39DC-977B-438D-7658-87B085B6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445" y="2486835"/>
            <a:ext cx="2407699" cy="546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About Us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3F4164-F16A-AA18-B6ED-CC65B2D854D8}"/>
              </a:ext>
            </a:extLst>
          </p:cNvPr>
          <p:cNvSpPr txBox="1">
            <a:spLocks/>
          </p:cNvSpPr>
          <p:nvPr/>
        </p:nvSpPr>
        <p:spPr>
          <a:xfrm>
            <a:off x="7720452" y="3113952"/>
            <a:ext cx="2317847" cy="594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Our Idea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B73DC8-7047-37BE-448B-AA7A1A236085}"/>
              </a:ext>
            </a:extLst>
          </p:cNvPr>
          <p:cNvSpPr txBox="1">
            <a:spLocks/>
          </p:cNvSpPr>
          <p:nvPr/>
        </p:nvSpPr>
        <p:spPr>
          <a:xfrm>
            <a:off x="6663530" y="3709671"/>
            <a:ext cx="3153579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Business Plan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0E6C7C-8B75-C9FC-C89C-9EFCF5EF6A95}"/>
              </a:ext>
            </a:extLst>
          </p:cNvPr>
          <p:cNvSpPr txBox="1">
            <a:spLocks/>
          </p:cNvSpPr>
          <p:nvPr/>
        </p:nvSpPr>
        <p:spPr>
          <a:xfrm>
            <a:off x="6542837" y="4305775"/>
            <a:ext cx="3495462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Technologies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802C17-B614-A773-DA68-B00D0729A9B5}"/>
              </a:ext>
            </a:extLst>
          </p:cNvPr>
          <p:cNvSpPr txBox="1">
            <a:spLocks/>
          </p:cNvSpPr>
          <p:nvPr/>
        </p:nvSpPr>
        <p:spPr>
          <a:xfrm>
            <a:off x="8281555" y="4886493"/>
            <a:ext cx="1522067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A52A75A-C29C-4BE0-9886-315EF1FB3D65}"/>
              </a:ext>
            </a:extLst>
          </p:cNvPr>
          <p:cNvSpPr txBox="1">
            <a:spLocks/>
          </p:cNvSpPr>
          <p:nvPr/>
        </p:nvSpPr>
        <p:spPr>
          <a:xfrm>
            <a:off x="5573350" y="378212"/>
            <a:ext cx="6385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Contents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0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10ACD315-CD83-4AAB-AD41-7A4D72DC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B318F-3E98-F5C2-5E94-8DA02877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350" y="378212"/>
            <a:ext cx="6385559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About Us</a:t>
            </a:r>
            <a:endParaRPr lang="en-BG" sz="96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3C5351-0F80-48AC-85DA-D1BCAA37A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0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4873CE-4FF6-4C58-B42D-2167571C1D78}"/>
              </a:ext>
            </a:extLst>
          </p:cNvPr>
          <p:cNvSpPr txBox="1">
            <a:spLocks/>
          </p:cNvSpPr>
          <p:nvPr/>
        </p:nvSpPr>
        <p:spPr>
          <a:xfrm>
            <a:off x="838199" y="2934365"/>
            <a:ext cx="3028042" cy="55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endParaRPr lang="en-BG" sz="32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DCE4FFF-2114-4333-94D6-C5942B8449E0}"/>
              </a:ext>
            </a:extLst>
          </p:cNvPr>
          <p:cNvSpPr txBox="1">
            <a:spLocks/>
          </p:cNvSpPr>
          <p:nvPr/>
        </p:nvSpPr>
        <p:spPr>
          <a:xfrm>
            <a:off x="484412" y="5203355"/>
            <a:ext cx="3381829" cy="55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endParaRPr lang="en-BG" sz="32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ED4E547-A61E-4BE2-895B-A471D9638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2399" y="1856367"/>
            <a:ext cx="1725033" cy="172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7B2A1A3-3C24-4A53-AF3A-2651AFB5B3BB}"/>
              </a:ext>
            </a:extLst>
          </p:cNvPr>
          <p:cNvSpPr txBox="1">
            <a:spLocks/>
          </p:cNvSpPr>
          <p:nvPr/>
        </p:nvSpPr>
        <p:spPr>
          <a:xfrm>
            <a:off x="8338994" y="5040795"/>
            <a:ext cx="3381829" cy="55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BG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39725-2389-453B-AA71-D8731D29B724}"/>
              </a:ext>
            </a:extLst>
          </p:cNvPr>
          <p:cNvSpPr txBox="1"/>
          <p:nvPr/>
        </p:nvSpPr>
        <p:spPr>
          <a:xfrm>
            <a:off x="8412480" y="2702823"/>
            <a:ext cx="377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Designer</a:t>
            </a:r>
            <a:endParaRPr lang="en-BG" sz="20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22" name="Picture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E1202D-85D2-4478-8271-8E381EE70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" t="15986" r="-326" b="10544"/>
          <a:stretch/>
        </p:blipFill>
        <p:spPr>
          <a:xfrm>
            <a:off x="1489703" y="1793736"/>
            <a:ext cx="1725033" cy="172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9D6075-33E2-47B0-9A4F-2DC335A561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240" y="4079832"/>
            <a:ext cx="1752831" cy="1752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161DCD-8A5C-425A-A335-04CF5A759D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2399" y="4079832"/>
            <a:ext cx="1752831" cy="1752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39854FA-B73A-4F8A-84C1-2199C2F137C7}"/>
              </a:ext>
            </a:extLst>
          </p:cNvPr>
          <p:cNvSpPr txBox="1">
            <a:spLocks/>
          </p:cNvSpPr>
          <p:nvPr/>
        </p:nvSpPr>
        <p:spPr>
          <a:xfrm>
            <a:off x="3266738" y="2291248"/>
            <a:ext cx="3381829" cy="55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Ivan </a:t>
            </a:r>
            <a:r>
              <a:rPr lang="en-US" sz="3200" b="1" dirty="0" err="1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Stoychev</a:t>
            </a:r>
            <a:endParaRPr lang="en-BG" sz="32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150DE-7FAE-4019-910C-51E3C72A6087}"/>
              </a:ext>
            </a:extLst>
          </p:cNvPr>
          <p:cNvSpPr txBox="1"/>
          <p:nvPr/>
        </p:nvSpPr>
        <p:spPr>
          <a:xfrm>
            <a:off x="3376031" y="2715631"/>
            <a:ext cx="4308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Frontend developer</a:t>
            </a:r>
            <a:endParaRPr lang="en-BG" sz="20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F474CEE-306D-4D07-9D14-80B73083E6A1}"/>
              </a:ext>
            </a:extLst>
          </p:cNvPr>
          <p:cNvSpPr txBox="1">
            <a:spLocks/>
          </p:cNvSpPr>
          <p:nvPr/>
        </p:nvSpPr>
        <p:spPr>
          <a:xfrm>
            <a:off x="3007360" y="4401530"/>
            <a:ext cx="3641207" cy="55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BG" sz="32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023AFC-3794-4AEE-85F8-1E8C67AE7ADD}"/>
              </a:ext>
            </a:extLst>
          </p:cNvPr>
          <p:cNvSpPr txBox="1"/>
          <p:nvPr/>
        </p:nvSpPr>
        <p:spPr>
          <a:xfrm flipH="1">
            <a:off x="3395244" y="4887104"/>
            <a:ext cx="2382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Backend developer</a:t>
            </a:r>
            <a:endParaRPr lang="en-BG" sz="20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EC39DE3-6325-41C4-AF22-C282C45B8AF7}"/>
              </a:ext>
            </a:extLst>
          </p:cNvPr>
          <p:cNvSpPr txBox="1">
            <a:spLocks/>
          </p:cNvSpPr>
          <p:nvPr/>
        </p:nvSpPr>
        <p:spPr>
          <a:xfrm>
            <a:off x="4959116" y="5128364"/>
            <a:ext cx="3381829" cy="55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endParaRPr lang="en-BG" sz="32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DBCF434-A393-48FF-ABC7-3678AE643B07}"/>
              </a:ext>
            </a:extLst>
          </p:cNvPr>
          <p:cNvSpPr txBox="1">
            <a:spLocks/>
          </p:cNvSpPr>
          <p:nvPr/>
        </p:nvSpPr>
        <p:spPr>
          <a:xfrm>
            <a:off x="8140634" y="4482083"/>
            <a:ext cx="2750754" cy="55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200" b="1" dirty="0" err="1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Stoyan</a:t>
            </a:r>
            <a:r>
              <a:rPr lang="en-US" sz="32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Ivanov</a:t>
            </a:r>
            <a:endParaRPr lang="en-BG" sz="32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FE9C23-1CDF-4293-91B6-0C5035F4110B}"/>
              </a:ext>
            </a:extLst>
          </p:cNvPr>
          <p:cNvSpPr txBox="1"/>
          <p:nvPr/>
        </p:nvSpPr>
        <p:spPr>
          <a:xfrm>
            <a:off x="8255230" y="4959831"/>
            <a:ext cx="2382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Backend developer</a:t>
            </a:r>
            <a:endParaRPr lang="en-BG" sz="20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0313F7A-8BD3-496C-AA92-AC4A554A8A08}"/>
              </a:ext>
            </a:extLst>
          </p:cNvPr>
          <p:cNvSpPr txBox="1">
            <a:spLocks/>
          </p:cNvSpPr>
          <p:nvPr/>
        </p:nvSpPr>
        <p:spPr>
          <a:xfrm>
            <a:off x="8255230" y="2291248"/>
            <a:ext cx="2447067" cy="55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Maria </a:t>
            </a:r>
            <a:r>
              <a:rPr lang="en-US" sz="3200" b="1" dirty="0" err="1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Koleva</a:t>
            </a:r>
            <a:endParaRPr lang="en-BG" sz="32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361C71-4541-4856-86E0-9134EA929D23}"/>
              </a:ext>
            </a:extLst>
          </p:cNvPr>
          <p:cNvSpPr txBox="1"/>
          <p:nvPr/>
        </p:nvSpPr>
        <p:spPr>
          <a:xfrm>
            <a:off x="-234895" y="4427213"/>
            <a:ext cx="650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Ivaylo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Bachvarov</a:t>
            </a:r>
            <a:endParaRPr kumimoji="0" lang="en-BG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40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10ACD315-CD83-4AAB-AD41-7A4D72DC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" r="43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B318F-3E98-F5C2-5E94-8DA02877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40" y="449937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39DC-977B-438D-7658-87B085B6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445" y="2486835"/>
            <a:ext cx="2407699" cy="546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About Us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3F4164-F16A-AA18-B6ED-CC65B2D854D8}"/>
              </a:ext>
            </a:extLst>
          </p:cNvPr>
          <p:cNvSpPr txBox="1">
            <a:spLocks/>
          </p:cNvSpPr>
          <p:nvPr/>
        </p:nvSpPr>
        <p:spPr>
          <a:xfrm>
            <a:off x="7720452" y="3113952"/>
            <a:ext cx="2317847" cy="594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Our Idea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B73DC8-7047-37BE-448B-AA7A1A236085}"/>
              </a:ext>
            </a:extLst>
          </p:cNvPr>
          <p:cNvSpPr txBox="1">
            <a:spLocks/>
          </p:cNvSpPr>
          <p:nvPr/>
        </p:nvSpPr>
        <p:spPr>
          <a:xfrm>
            <a:off x="6663530" y="3709671"/>
            <a:ext cx="3153579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Business Plan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0E6C7C-8B75-C9FC-C89C-9EFCF5EF6A95}"/>
              </a:ext>
            </a:extLst>
          </p:cNvPr>
          <p:cNvSpPr txBox="1">
            <a:spLocks/>
          </p:cNvSpPr>
          <p:nvPr/>
        </p:nvSpPr>
        <p:spPr>
          <a:xfrm>
            <a:off x="6542837" y="4305775"/>
            <a:ext cx="3495462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Technologies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802C17-B614-A773-DA68-B00D0729A9B5}"/>
              </a:ext>
            </a:extLst>
          </p:cNvPr>
          <p:cNvSpPr txBox="1">
            <a:spLocks/>
          </p:cNvSpPr>
          <p:nvPr/>
        </p:nvSpPr>
        <p:spPr>
          <a:xfrm>
            <a:off x="8281555" y="4886493"/>
            <a:ext cx="1522067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A52A75A-C29C-4BE0-9886-315EF1FB3D65}"/>
              </a:ext>
            </a:extLst>
          </p:cNvPr>
          <p:cNvSpPr txBox="1">
            <a:spLocks/>
          </p:cNvSpPr>
          <p:nvPr/>
        </p:nvSpPr>
        <p:spPr>
          <a:xfrm>
            <a:off x="5573350" y="378212"/>
            <a:ext cx="6385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Contents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6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F59C-F6AB-4C39-8471-6FE6E625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F323-93A9-4F17-AEDF-FD7D1F5C7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F0BB3-15BD-4E0A-A851-4B7DDC8C0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" r="437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51208B-2E69-4901-BD6F-4FE2C63A0C70}"/>
              </a:ext>
            </a:extLst>
          </p:cNvPr>
          <p:cNvSpPr txBox="1">
            <a:spLocks/>
          </p:cNvSpPr>
          <p:nvPr/>
        </p:nvSpPr>
        <p:spPr>
          <a:xfrm>
            <a:off x="5573350" y="378212"/>
            <a:ext cx="6385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Our Idea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4A5CDD-2B70-4511-9563-E21EA8E05528}"/>
              </a:ext>
            </a:extLst>
          </p:cNvPr>
          <p:cNvSpPr txBox="1">
            <a:spLocks/>
          </p:cNvSpPr>
          <p:nvPr/>
        </p:nvSpPr>
        <p:spPr>
          <a:xfrm>
            <a:off x="8217843" y="1926135"/>
            <a:ext cx="3621741" cy="4150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Our idea is to predict natural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disaster  possibility based on weather data API such as rainfall, rivers, snowfall, wind, temperature, soil and others using AI.</a:t>
            </a:r>
            <a:endParaRPr lang="en-BG" sz="32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6542E0-BC08-44E4-BD7B-09790E250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84" y="2055812"/>
            <a:ext cx="7858759" cy="374109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06912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10ACD315-CD83-4AAB-AD41-7A4D72DC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" r="43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B318F-3E98-F5C2-5E94-8DA02877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40" y="449937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39DC-977B-438D-7658-87B085B6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445" y="2486835"/>
            <a:ext cx="2407699" cy="546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About Us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3F4164-F16A-AA18-B6ED-CC65B2D854D8}"/>
              </a:ext>
            </a:extLst>
          </p:cNvPr>
          <p:cNvSpPr txBox="1">
            <a:spLocks/>
          </p:cNvSpPr>
          <p:nvPr/>
        </p:nvSpPr>
        <p:spPr>
          <a:xfrm>
            <a:off x="7720452" y="3113952"/>
            <a:ext cx="2317847" cy="594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Our Idea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B73DC8-7047-37BE-448B-AA7A1A236085}"/>
              </a:ext>
            </a:extLst>
          </p:cNvPr>
          <p:cNvSpPr txBox="1">
            <a:spLocks/>
          </p:cNvSpPr>
          <p:nvPr/>
        </p:nvSpPr>
        <p:spPr>
          <a:xfrm>
            <a:off x="6663530" y="3709671"/>
            <a:ext cx="3153579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Business Plan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0E6C7C-8B75-C9FC-C89C-9EFCF5EF6A95}"/>
              </a:ext>
            </a:extLst>
          </p:cNvPr>
          <p:cNvSpPr txBox="1">
            <a:spLocks/>
          </p:cNvSpPr>
          <p:nvPr/>
        </p:nvSpPr>
        <p:spPr>
          <a:xfrm>
            <a:off x="6542837" y="4305775"/>
            <a:ext cx="3495462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Technologies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802C17-B614-A773-DA68-B00D0729A9B5}"/>
              </a:ext>
            </a:extLst>
          </p:cNvPr>
          <p:cNvSpPr txBox="1">
            <a:spLocks/>
          </p:cNvSpPr>
          <p:nvPr/>
        </p:nvSpPr>
        <p:spPr>
          <a:xfrm>
            <a:off x="8281555" y="4886493"/>
            <a:ext cx="1522067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A52A75A-C29C-4BE0-9886-315EF1FB3D65}"/>
              </a:ext>
            </a:extLst>
          </p:cNvPr>
          <p:cNvSpPr txBox="1">
            <a:spLocks/>
          </p:cNvSpPr>
          <p:nvPr/>
        </p:nvSpPr>
        <p:spPr>
          <a:xfrm>
            <a:off x="5573350" y="378212"/>
            <a:ext cx="6385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Contents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88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F59C-F6AB-4C39-8471-6FE6E625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F323-93A9-4F17-AEDF-FD7D1F5C7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F0BB3-15BD-4E0A-A851-4B7DDC8C0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51208B-2E69-4901-BD6F-4FE2C63A0C70}"/>
              </a:ext>
            </a:extLst>
          </p:cNvPr>
          <p:cNvSpPr txBox="1">
            <a:spLocks/>
          </p:cNvSpPr>
          <p:nvPr/>
        </p:nvSpPr>
        <p:spPr>
          <a:xfrm>
            <a:off x="4531360" y="378212"/>
            <a:ext cx="74275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Business Plan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4A5CDD-2B70-4511-9563-E21EA8E05528}"/>
              </a:ext>
            </a:extLst>
          </p:cNvPr>
          <p:cNvSpPr txBox="1">
            <a:spLocks/>
          </p:cNvSpPr>
          <p:nvPr/>
        </p:nvSpPr>
        <p:spPr>
          <a:xfrm>
            <a:off x="8450066" y="2824706"/>
            <a:ext cx="3211605" cy="182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  <a:sym typeface="Wingdings" panose="05000000000000000000" pitchFamily="2" charset="2"/>
              </a:rPr>
              <a:t>We have a lot of competition, but what makes our product stand out is the AI.</a:t>
            </a:r>
            <a:endParaRPr lang="en-BG" sz="32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95948-6EC9-4A1D-9370-3000B429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2" y="2055812"/>
            <a:ext cx="7834323" cy="3696821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4560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10ACD315-CD83-4AAB-AD41-7A4D72DC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" r="43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B318F-3E98-F5C2-5E94-8DA02877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40" y="449937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39DC-977B-438D-7658-87B085B6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445" y="2486835"/>
            <a:ext cx="2407699" cy="546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About Us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3F4164-F16A-AA18-B6ED-CC65B2D854D8}"/>
              </a:ext>
            </a:extLst>
          </p:cNvPr>
          <p:cNvSpPr txBox="1">
            <a:spLocks/>
          </p:cNvSpPr>
          <p:nvPr/>
        </p:nvSpPr>
        <p:spPr>
          <a:xfrm>
            <a:off x="7720452" y="3113952"/>
            <a:ext cx="2317847" cy="594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Our Idea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B73DC8-7047-37BE-448B-AA7A1A236085}"/>
              </a:ext>
            </a:extLst>
          </p:cNvPr>
          <p:cNvSpPr txBox="1">
            <a:spLocks/>
          </p:cNvSpPr>
          <p:nvPr/>
        </p:nvSpPr>
        <p:spPr>
          <a:xfrm>
            <a:off x="6663530" y="3709671"/>
            <a:ext cx="3153579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Business Plan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0E6C7C-8B75-C9FC-C89C-9EFCF5EF6A95}"/>
              </a:ext>
            </a:extLst>
          </p:cNvPr>
          <p:cNvSpPr txBox="1">
            <a:spLocks/>
          </p:cNvSpPr>
          <p:nvPr/>
        </p:nvSpPr>
        <p:spPr>
          <a:xfrm>
            <a:off x="6542837" y="4305775"/>
            <a:ext cx="3495462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Technologies</a:t>
            </a: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802C17-B614-A773-DA68-B00D0729A9B5}"/>
              </a:ext>
            </a:extLst>
          </p:cNvPr>
          <p:cNvSpPr txBox="1">
            <a:spLocks/>
          </p:cNvSpPr>
          <p:nvPr/>
        </p:nvSpPr>
        <p:spPr>
          <a:xfrm>
            <a:off x="8281555" y="4886493"/>
            <a:ext cx="1522067" cy="54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BG" sz="4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A52A75A-C29C-4BE0-9886-315EF1FB3D65}"/>
              </a:ext>
            </a:extLst>
          </p:cNvPr>
          <p:cNvSpPr txBox="1">
            <a:spLocks/>
          </p:cNvSpPr>
          <p:nvPr/>
        </p:nvSpPr>
        <p:spPr>
          <a:xfrm>
            <a:off x="5573350" y="378212"/>
            <a:ext cx="6385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Contents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97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F59C-F6AB-4C39-8471-6FE6E625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564E2CD-046A-496D-A9C4-7B4C05445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498" y="4029635"/>
            <a:ext cx="1519529" cy="151952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F0BB3-15BD-4E0A-A851-4B7DDC8C0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6C6CCD-F82C-4023-AA8C-30BFF9B24686}"/>
              </a:ext>
            </a:extLst>
          </p:cNvPr>
          <p:cNvSpPr txBox="1">
            <a:spLocks/>
          </p:cNvSpPr>
          <p:nvPr/>
        </p:nvSpPr>
        <p:spPr>
          <a:xfrm>
            <a:off x="5139159" y="378212"/>
            <a:ext cx="68197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Technologies</a:t>
            </a:r>
            <a:endParaRPr lang="en-BG" sz="96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7B245-2FF5-4170-A007-4E025EAF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92" y="4521568"/>
            <a:ext cx="1249884" cy="124988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70884B-9630-4140-B53F-73F127FC0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5" y="4898205"/>
            <a:ext cx="2941944" cy="10611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C7B2A-9F36-408D-B099-AC4AF76EE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75" y="2117480"/>
            <a:ext cx="1011378" cy="129872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BB60F3-0131-45F8-9280-0289F7D6F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5" y="4073250"/>
            <a:ext cx="1432297" cy="14322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A6B04A-5208-498B-9797-00F1DB4B3A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22" y="3416200"/>
            <a:ext cx="1176778" cy="109403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BE35AD-CD4B-4CEF-97C1-FF9929D01E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33" y="3714213"/>
            <a:ext cx="1306542" cy="14322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95B981B-B72C-479C-BF40-E2B3874756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88" y="1872715"/>
            <a:ext cx="1672255" cy="1081392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6FBC76B-19BE-418E-A997-BEA2CC18D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355" y="4856696"/>
            <a:ext cx="2585693" cy="165484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C4F41E-123E-4A5C-AE17-4B4271EFD1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42" y="1999942"/>
            <a:ext cx="1176778" cy="1077947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3EE27A-21A3-4F25-9432-D1ADDF41B9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2" y="2413411"/>
            <a:ext cx="1176778" cy="117677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5AB0341-E676-48A8-8E8D-DD0D36BEE7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33" y="3511004"/>
            <a:ext cx="864878" cy="91935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46673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2830</TotalTime>
  <Words>130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SF Pro Display</vt:lpstr>
      <vt:lpstr>SF Pro Semibold</vt:lpstr>
      <vt:lpstr>Office Theme</vt:lpstr>
      <vt:lpstr>PowerPoint Presentation</vt:lpstr>
      <vt:lpstr> </vt:lpstr>
      <vt:lpstr>About Us</vt:lpstr>
      <vt:lpstr> </vt:lpstr>
      <vt:lpstr>PowerPoint Presentation</vt:lpstr>
      <vt:lpstr> </vt:lpstr>
      <vt:lpstr>PowerPoint Presentation</vt:lpstr>
      <vt:lpstr> </vt:lpstr>
      <vt:lpstr>PowerPoint Presentation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‏‏‏‏‎ ‎</dc:creator>
  <cp:lastModifiedBy>Marie ‏‏‏‏‎ ‎</cp:lastModifiedBy>
  <cp:revision>36</cp:revision>
  <dcterms:created xsi:type="dcterms:W3CDTF">2023-11-12T12:07:15Z</dcterms:created>
  <dcterms:modified xsi:type="dcterms:W3CDTF">2023-12-10T07:38:49Z</dcterms:modified>
</cp:coreProperties>
</file>